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60" r:id="rId14"/>
    <p:sldId id="268" r:id="rId15"/>
    <p:sldId id="269" r:id="rId16"/>
    <p:sldId id="26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62900"/>
    <a:srgbClr val="FFFFFF"/>
    <a:srgbClr val="ECCF68"/>
    <a:srgbClr val="00A0E4"/>
    <a:srgbClr val="C5C8CC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14/06/2015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D97-560C-407F-901A-D6451695BD6A}" type="datetime1">
              <a:rPr lang="en-GB" smtClean="0"/>
              <a:t>14/06/2015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4504-BDFC-41A5-8DC3-7A184FFA1C89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176-31AA-4B32-BC32-39E48717EBB0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5AEE-D976-4B63-BF99-3B81AB1AACEE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50F4-1B6D-438C-9FC1-C29392B62881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7ADF-3FBC-4504-9EF8-9F2E900017EE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B50D-2CC4-4F04-A7C5-55255A179F0F}" type="datetime1">
              <a:rPr lang="en-GB" smtClean="0"/>
              <a:t>14/06/2015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EE4A-4833-48B7-864D-30FFF91076F1}" type="datetime1">
              <a:rPr lang="en-GB" smtClean="0"/>
              <a:t>14/06/2015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4394-F8B0-467D-80DF-790F1199020C}" type="datetime1">
              <a:rPr lang="en-GB" smtClean="0"/>
              <a:t>14/06/2015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63B6-89EB-4C66-8374-5E2E05B9D2F7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9877-C44F-41ED-99A3-3712C13D863E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94AD-0ECC-4C4A-97CF-7C4A540D8C20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rds.acm.org/resources/how-to-learn-programming-languages.cf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ebdesignerdepot.com/2012/10/freelancers-its-not-you-its-the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000" y="886406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5890" spc="-300" dirty="0"/>
              <a:t>Programming Environments for</a:t>
            </a:r>
            <a:endParaRPr lang="en-GB" sz="589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err="1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1379095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Improve the programming language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023" r="1230"/>
          <a:stretch/>
        </p:blipFill>
        <p:spPr>
          <a:xfrm>
            <a:off x="5028567" y="1546555"/>
            <a:ext cx="3117764" cy="3707739"/>
          </a:xfrm>
          <a:prstGeom prst="rect">
            <a:avLst/>
          </a:prstGeom>
        </p:spPr>
      </p:pic>
      <p:pic>
        <p:nvPicPr>
          <p:cNvPr id="1026" name="Picture 2" descr="http://worrydream.com/LearnableProgramming/Images/Langua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3280" r="50527" b="51112"/>
          <a:stretch/>
        </p:blipFill>
        <p:spPr bwMode="auto">
          <a:xfrm>
            <a:off x="1728772" y="1546556"/>
            <a:ext cx="3129905" cy="22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72" y="3871377"/>
            <a:ext cx="6136543" cy="2690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8772" y="1248119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7294" y="1194429"/>
            <a:ext cx="283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4361" y="6386092"/>
            <a:ext cx="523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9" y="180645"/>
            <a:ext cx="7597442" cy="64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xrds.acm.org/images/4833512699_761a3fcc61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5074" r="68" b="5605"/>
          <a:stretch/>
        </p:blipFill>
        <p:spPr bwMode="auto">
          <a:xfrm>
            <a:off x="-43158" y="-4392"/>
            <a:ext cx="12235158" cy="68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© </a:t>
            </a:r>
            <a:r>
              <a:rPr lang="en-GB" sz="1000" dirty="0"/>
              <a:t>2015 by the </a:t>
            </a:r>
            <a:r>
              <a:rPr lang="en-GB" sz="1000" dirty="0" smtClean="0">
                <a:hlinkClick r:id="rId3"/>
              </a:rPr>
              <a:t>ACM Magazine for Students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52" y="250853"/>
            <a:ext cx="11211537" cy="768744"/>
          </a:xfrm>
          <a:solidFill>
            <a:srgbClr val="ECCF68"/>
          </a:solidFill>
        </p:spPr>
        <p:txBody>
          <a:bodyPr anchor="b">
            <a:normAutofit fontScale="90000"/>
          </a:bodyPr>
          <a:lstStyle/>
          <a:p>
            <a:pPr>
              <a:spcBef>
                <a:spcPts val="100"/>
              </a:spcBef>
            </a:pPr>
            <a:r>
              <a:rPr lang="pt-PT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“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pt-PT" sz="3200" spc="-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understand a program, you must become both the machine and the 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program</a:t>
            </a:r>
            <a: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”</a:t>
            </a:r>
            <a:b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r>
              <a:rPr lang="pt-PT" sz="2000" spc="-150" dirty="0" smtClean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--- Alan Perlis</a:t>
            </a:r>
            <a:endParaRPr lang="en-GB" sz="2000" spc="-15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b j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p1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a b c d e f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2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9623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3200" spc="-3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0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webdesignerdepot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t="7016" r="50769"/>
          <a:stretch>
            <a:fillRect/>
          </a:stretch>
        </p:blipFill>
        <p:spPr bwMode="auto">
          <a:xfrm>
            <a:off x="859294" y="1781214"/>
            <a:ext cx="3097613" cy="4356000"/>
          </a:xfrm>
          <a:prstGeom prst="rect">
            <a:avLst/>
          </a:prstGeom>
          <a:noFill/>
          <a:effectLst>
            <a:outerShdw blurRad="1016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l="51538" b="6543"/>
          <a:stretch>
            <a:fillRect/>
          </a:stretch>
        </p:blipFill>
        <p:spPr bwMode="auto">
          <a:xfrm>
            <a:off x="4532977" y="1781214"/>
            <a:ext cx="3033795" cy="4356000"/>
          </a:xfrm>
          <a:prstGeom prst="rect">
            <a:avLst/>
          </a:prstGeom>
          <a:noFill/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078125" y="1421214"/>
            <a:ext cx="3238073" cy="4716000"/>
            <a:chOff x="8112760" y="2019300"/>
            <a:chExt cx="3322320" cy="48387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4762" r="50476"/>
            <a:stretch>
              <a:fillRect/>
            </a:stretch>
          </p:blipFill>
          <p:spPr bwMode="auto">
            <a:xfrm>
              <a:off x="8265160" y="2286000"/>
              <a:ext cx="3169920" cy="4572000"/>
            </a:xfrm>
            <a:prstGeom prst="rect">
              <a:avLst/>
            </a:prstGeom>
            <a:noFill/>
          </p:spPr>
        </p:pic>
        <p:pic>
          <p:nvPicPr>
            <p:cNvPr id="9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-1852" r="85675" b="93387"/>
            <a:stretch>
              <a:fillRect/>
            </a:stretch>
          </p:blipFill>
          <p:spPr bwMode="auto">
            <a:xfrm>
              <a:off x="8112760" y="2019300"/>
              <a:ext cx="916940" cy="406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454</Words>
  <Application>Microsoft Office PowerPoint</Application>
  <PresentationFormat>Widescreen</PresentationFormat>
  <Paragraphs>91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“To understand a program, you must become both the machine and the program” --- Alan Perlis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74</cp:revision>
  <dcterms:created xsi:type="dcterms:W3CDTF">2015-06-10T17:20:59Z</dcterms:created>
  <dcterms:modified xsi:type="dcterms:W3CDTF">2015-06-14T17:43:31Z</dcterms:modified>
</cp:coreProperties>
</file>